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250C34E-B55A-8F9C-70D6-E3C96C9D5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343ABB8-1B5D-7791-9441-F815BF64B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BFB28B7-185A-747D-9C2B-83405B26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C86D672-6701-63C5-841C-34DF7494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E2D12A6-16DB-557A-D928-211D92C6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677D604-BEFA-D291-C256-1446258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0E3688A8-19DF-F679-7BBF-9C676F842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48F3675-29FD-07B6-EC6D-3DD47731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CC95B2B-6CB8-FB5D-E80A-F7641C84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805BDA3-B7BB-F942-45EE-003154AE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8A5D3377-FA36-8C0C-89A7-5180F4219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76395B98-18BF-9B11-E806-2E72F8333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E4AE15D-E89E-584A-1B4A-E28DC905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805EA02-10C1-00B3-F239-21FA7CC2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3397467-CD8E-6D70-7B79-463843B8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1643243-F2DE-6F2E-39C3-C8F93B70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EE0FF66-46A8-67A9-8C71-58437097B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39AA09D-F2FA-599A-9790-0EC9D342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8EB3F46-1E9E-5683-F5B6-39AD1C09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95ADCB-4B24-390C-B58D-8FB7BF23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7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87E246-12EA-01F9-4C25-F43447A5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A2CA7396-0A81-33B8-CF7B-90172C3F7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71F3358-6E2E-2D08-326E-F27B3DF9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C25A968-7372-41BB-FB78-376F98C8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FF7A523-A8DC-2236-47FB-5FF647B9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D5C795-895B-E7E2-6660-8FA1D52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E5D5232-1DB2-DF16-791F-CA4B880C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0818899E-FB25-04F0-9CEE-FB3CD0A22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7797F77-B930-0D6E-8641-49CE211B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F571715-AF8D-1CA8-80FC-1B29102F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54C7949F-368D-3AAD-1021-D607809E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5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ABB8F94-803D-3DF6-4924-25D9D662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46CB3E2-3E50-6430-74C3-ED9A613B0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F3277DF7-4D8C-A4DD-B0BD-0E7B66506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CCF73703-6E27-84DF-A9B5-3E0F242C5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7F8982A1-5CD3-5A97-9BA7-331031883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228C665B-C6E6-8C5F-6ED5-0FE81466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703CF843-B525-9860-1177-0BAD86CB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D7C1716-0039-E0B1-1332-1BA587E3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7EA745C-87BB-17B8-376B-7F3C2830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16AF4BEA-F0F0-7603-B4FF-7498FC7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60FD655-4113-282C-D77E-1FFC7843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140244B0-E796-51F4-B5A1-53F819D2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1B3AF65-1DB1-A220-E15E-C4AA66C7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CD6AA050-575A-01EE-C54B-AA7F1A87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3F3A835-7463-DF0D-D087-701A2B00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D72D121-B5C8-E79C-40E3-2FDAA54C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6EF76D9-9C6C-8ACC-8FD6-D8C8D13D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A10B2D8-4A28-9574-47EC-AC91E967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5665F10-05C7-A97E-3012-D0032E856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1B9ACF0-E0A3-C15F-493C-8360BB12E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5B17BC5-02BB-FB07-1BF7-FF07B10E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CCCC16-0AB3-366B-2973-71B6E56B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15F1CD59-7F53-67C3-46D0-9F0AE52FE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C6ABB06-4620-AC12-A816-417E526E3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17307A71-1266-752D-5831-420876F6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9B17022-6565-B054-27E5-D6BE179F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103590D-7395-FC33-A9CB-3ABA3B3C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8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6A67BBAE-1B2B-1E62-C638-3ADA49E1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6B78174-C407-04D1-AB5A-824896B9D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Faceţi clic pentru a edita Master stiluri text</a:t>
            </a:r>
          </a:p>
          <a:p>
            <a:pPr lvl="1"/>
            <a:r>
              <a:rPr lang="en-US"/>
              <a:t>al doilea nivel</a:t>
            </a:r>
          </a:p>
          <a:p>
            <a:pPr lvl="2"/>
            <a:r>
              <a:rPr lang="en-US"/>
              <a:t>al treilea nivel</a:t>
            </a:r>
          </a:p>
          <a:p>
            <a:pPr lvl="3"/>
            <a:r>
              <a:rPr lang="en-US"/>
              <a:t>al patrulea nivel</a:t>
            </a:r>
          </a:p>
          <a:p>
            <a:pPr lvl="4"/>
            <a:r>
              <a:rPr lang="en-US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1AC392F-9B57-E0A9-D43E-87D0542B0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3114-8995-4314-AA38-AD17EE01A2D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F2728D1-845F-A792-B0D4-276687E59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9F54F4D-EEC9-E144-8566-9C9947133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A372F-654D-4022-B573-26CBB46F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7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o.wikipedia.org/wiki/Microsof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ro.wikipedia.org/wiki/SU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o.wikipedia.org/wiki/Baz%C4%83_de_date" TargetMode="External"/><Relationship Id="rId11" Type="http://schemas.openxmlformats.org/officeDocument/2006/relationships/hyperlink" Target="https://ro.wikipedia.org/wiki/C%2B%2B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ro.wikipedia.org/wiki/Limbajul_Java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ro.wikipedia.org/wiki/Limbaj_de_programa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C108F2E-D64B-F41B-C638-393F01B28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14818"/>
            <a:ext cx="9144000" cy="112353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ECHIPAMENTE  AUDIO-VIDEO 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2CE700C-0353-CC99-F60C-9393D1982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9750" y="2840038"/>
            <a:ext cx="942975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                                                    </a:t>
            </a:r>
            <a:r>
              <a:rPr lang="en-US" dirty="0" err="1">
                <a:solidFill>
                  <a:schemeClr val="bg1"/>
                </a:solidFill>
              </a:rPr>
              <a:t>Student:Popa</a:t>
            </a:r>
            <a:r>
              <a:rPr lang="en-US" dirty="0">
                <a:solidFill>
                  <a:schemeClr val="bg1"/>
                </a:solidFill>
              </a:rPr>
              <a:t> Florin Valentin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</a:t>
            </a:r>
            <a:r>
              <a:rPr lang="en-US" dirty="0" err="1">
                <a:solidFill>
                  <a:schemeClr val="bg1"/>
                </a:solidFill>
              </a:rPr>
              <a:t>Grupa:ISM</a:t>
            </a:r>
            <a:r>
              <a:rPr lang="en-US" dirty="0">
                <a:solidFill>
                  <a:schemeClr val="bg1"/>
                </a:solidFill>
              </a:rPr>
              <a:t> 4.1 B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69899B40-8B47-8E7D-CF5C-7AE82CAE97AE}"/>
              </a:ext>
            </a:extLst>
          </p:cNvPr>
          <p:cNvSpPr txBox="1"/>
          <p:nvPr/>
        </p:nvSpPr>
        <p:spPr>
          <a:xfrm>
            <a:off x="4018547" y="2127584"/>
            <a:ext cx="415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PROIECT C#</a:t>
            </a:r>
          </a:p>
        </p:txBody>
      </p:sp>
    </p:spTree>
    <p:extLst>
      <p:ext uri="{BB962C8B-B14F-4D97-AF65-F5344CB8AC3E}">
        <p14:creationId xmlns:p14="http://schemas.microsoft.com/office/powerpoint/2010/main" val="167017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3347496C-F51F-A789-5390-286588F71F15}"/>
              </a:ext>
            </a:extLst>
          </p:cNvPr>
          <p:cNvSpPr txBox="1"/>
          <p:nvPr/>
        </p:nvSpPr>
        <p:spPr>
          <a:xfrm>
            <a:off x="673768" y="299071"/>
            <a:ext cx="22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6.Profil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D27063F1-5D54-7CD6-536B-5F95716A69A2}"/>
              </a:ext>
            </a:extLst>
          </p:cNvPr>
          <p:cNvSpPr txBox="1"/>
          <p:nvPr/>
        </p:nvSpPr>
        <p:spPr>
          <a:xfrm>
            <a:off x="570143" y="851834"/>
            <a:ext cx="3914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aflam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conectare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ID-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-un textbox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apasarea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care are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actiune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tip “Click” 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afiseaza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label-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detaliile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F2FDA55-E46E-2854-E65A-70C5967D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24" y="2883159"/>
            <a:ext cx="6332375" cy="397484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4C2974DC-41E3-CC6E-FDBC-0AE5175D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" y="2883159"/>
            <a:ext cx="5851937" cy="38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6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61B4115A-7C2D-89C8-B9AE-042CF88253E6}"/>
              </a:ext>
            </a:extLst>
          </p:cNvPr>
          <p:cNvSpPr txBox="1"/>
          <p:nvPr/>
        </p:nvSpPr>
        <p:spPr>
          <a:xfrm>
            <a:off x="221603" y="501135"/>
            <a:ext cx="1513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Utilities.cs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F994DB3-F08A-04A9-C5A8-2ED6D3D1C871}"/>
              </a:ext>
            </a:extLst>
          </p:cNvPr>
          <p:cNvSpPr txBox="1"/>
          <p:nvPr/>
        </p:nvSpPr>
        <p:spPr>
          <a:xfrm>
            <a:off x="221603" y="1044220"/>
            <a:ext cx="6096000" cy="499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importantă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Utilities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deoarece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conține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importante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funcții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care le-am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folosit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realizarea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proiectului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Funcțiile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clasei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sunt: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ValidateTextBoxes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formularul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conține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casete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text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goale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ClearTextBoxes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șterge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informația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casetele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text.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ShowErrorMessage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arată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mesaj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eroare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cazul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validarea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eșuează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OpenDbConnection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deschide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conexiune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baza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date.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GetDataFromDb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preia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date din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baza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date.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WriteDataToDb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baza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date.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AllowOnlyNumbers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permite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doar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introducerea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numerelor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casetele</a:t>
            </a: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ShowConfirmationDialog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arata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dialog la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stergere</a:t>
            </a:r>
            <a:endParaRPr lang="en-GB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F8DF942B-B028-BDF4-DC7A-D557B73A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6" y="0"/>
            <a:ext cx="9803363" cy="113833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ED0DA966-A1F8-581A-5775-149873CC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03" y="1138335"/>
            <a:ext cx="5874397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A90D3C10-F2EA-CD7A-3AF2-78345BFDEFB0}"/>
              </a:ext>
            </a:extLst>
          </p:cNvPr>
          <p:cNvSpPr txBox="1"/>
          <p:nvPr/>
        </p:nvSpPr>
        <p:spPr>
          <a:xfrm>
            <a:off x="352231" y="557118"/>
            <a:ext cx="2129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ThemeColor.cs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919BC242-91EF-FEE1-9082-396BDB14FB27}"/>
              </a:ext>
            </a:extLst>
          </p:cNvPr>
          <p:cNvSpPr txBox="1"/>
          <p:nvPr/>
        </p:nvSpPr>
        <p:spPr>
          <a:xfrm>
            <a:off x="2112792" y="4587950"/>
            <a:ext cx="6097554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28600" algn="just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ThemeColor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ajutor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design-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modificând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culoarea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meniului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schimbarea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ferestrelor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228600" algn="just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clasă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definită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listă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culori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modificăm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intensitatea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acestor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culori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alpha val="7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F58E78D7-FDB3-4F90-5DB4-FAB53111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69" y="0"/>
            <a:ext cx="7030431" cy="92405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72E0FD96-2ABD-05CE-30CF-376D86C5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435" y="4587950"/>
            <a:ext cx="3655565" cy="2180126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6C81E842-400A-1886-EB6C-B06C7AE9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127" y="924054"/>
            <a:ext cx="4624873" cy="36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2EBD0BBF-E625-AB19-3BE2-D1FCC828506B}"/>
              </a:ext>
            </a:extLst>
          </p:cNvPr>
          <p:cNvSpPr txBox="1"/>
          <p:nvPr/>
        </p:nvSpPr>
        <p:spPr>
          <a:xfrm>
            <a:off x="465221" y="497305"/>
            <a:ext cx="3176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Tehnologii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folosite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F4F48D3B-BFB7-A94D-2169-687084735774}"/>
              </a:ext>
            </a:extLst>
          </p:cNvPr>
          <p:cNvSpPr/>
          <p:nvPr/>
        </p:nvSpPr>
        <p:spPr>
          <a:xfrm>
            <a:off x="5004372" y="1050450"/>
            <a:ext cx="834497" cy="83449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Dreptunghi 4" descr="Database">
            <a:extLst>
              <a:ext uri="{FF2B5EF4-FFF2-40B4-BE49-F238E27FC236}">
                <a16:creationId xmlns:a16="http://schemas.microsoft.com/office/drawing/2014/main" id="{11416465-FED4-81E7-340C-85168268B45E}"/>
              </a:ext>
            </a:extLst>
          </p:cNvPr>
          <p:cNvSpPr/>
          <p:nvPr/>
        </p:nvSpPr>
        <p:spPr>
          <a:xfrm>
            <a:off x="5012239" y="2980790"/>
            <a:ext cx="834497" cy="83449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657ACD09-6C97-A253-ACA6-B415395FD523}"/>
              </a:ext>
            </a:extLst>
          </p:cNvPr>
          <p:cNvSpPr/>
          <p:nvPr/>
        </p:nvSpPr>
        <p:spPr>
          <a:xfrm>
            <a:off x="5004372" y="4973053"/>
            <a:ext cx="834497" cy="83449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upare 6">
            <a:extLst>
              <a:ext uri="{FF2B5EF4-FFF2-40B4-BE49-F238E27FC236}">
                <a16:creationId xmlns:a16="http://schemas.microsoft.com/office/drawing/2014/main" id="{7648675C-6B12-CE1F-9700-6F3112E07B2B}"/>
              </a:ext>
            </a:extLst>
          </p:cNvPr>
          <p:cNvGrpSpPr/>
          <p:nvPr/>
        </p:nvGrpSpPr>
        <p:grpSpPr>
          <a:xfrm>
            <a:off x="3568389" y="916745"/>
            <a:ext cx="7757336" cy="3270889"/>
            <a:chOff x="1752444" y="-931768"/>
            <a:chExt cx="7757336" cy="3270889"/>
          </a:xfrm>
        </p:grpSpPr>
        <p:sp>
          <p:nvSpPr>
            <p:cNvPr id="8" name="Dreptunghi 7">
              <a:extLst>
                <a:ext uri="{FF2B5EF4-FFF2-40B4-BE49-F238E27FC236}">
                  <a16:creationId xmlns:a16="http://schemas.microsoft.com/office/drawing/2014/main" id="{9D74BD30-BDBB-E1B9-6C37-8FFDA1689686}"/>
                </a:ext>
              </a:extLst>
            </p:cNvPr>
            <p:cNvSpPr/>
            <p:nvPr/>
          </p:nvSpPr>
          <p:spPr>
            <a:xfrm>
              <a:off x="1752444" y="821853"/>
              <a:ext cx="5055221" cy="15172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tăText 8">
              <a:extLst>
                <a:ext uri="{FF2B5EF4-FFF2-40B4-BE49-F238E27FC236}">
                  <a16:creationId xmlns:a16="http://schemas.microsoft.com/office/drawing/2014/main" id="{2BF96818-773A-2D9A-A678-0B01F4C74A1D}"/>
                </a:ext>
              </a:extLst>
            </p:cNvPr>
            <p:cNvSpPr txBox="1"/>
            <p:nvPr/>
          </p:nvSpPr>
          <p:spPr>
            <a:xfrm>
              <a:off x="4280054" y="-931768"/>
              <a:ext cx="5229726" cy="12518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578" tIns="160578" rIns="160578" bIns="160578" numCol="1" spcCol="1270" anchor="ctr" anchorCtr="0">
              <a:noAutofit/>
            </a:bodyPr>
            <a:lstStyle/>
            <a:p>
              <a:pPr marL="0" lvl="0" indent="0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Studio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include </a:t>
              </a:r>
              <a:r>
                <a:rPr lang="ro-RO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 set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complet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instrumente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dezvoltare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pentru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generarea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aplicații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ASP.NET,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Servicii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XML,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aplicații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desktop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și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aplicații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mobile. Visual Basic, Visual C++, Visual C#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și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Visual J#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toate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folosesc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același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mediu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dezvoltare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kern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</a:t>
              </a:r>
              <a:r>
                <a:rPr lang="en-GB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(IDE) </a:t>
              </a:r>
              <a:r>
                <a:rPr lang="ro-RO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are 9">
            <a:extLst>
              <a:ext uri="{FF2B5EF4-FFF2-40B4-BE49-F238E27FC236}">
                <a16:creationId xmlns:a16="http://schemas.microsoft.com/office/drawing/2014/main" id="{FB6CFB87-F28C-D5B3-744A-10EB4D5479DA}"/>
              </a:ext>
            </a:extLst>
          </p:cNvPr>
          <p:cNvGrpSpPr/>
          <p:nvPr/>
        </p:nvGrpSpPr>
        <p:grpSpPr>
          <a:xfrm>
            <a:off x="6561221" y="2670366"/>
            <a:ext cx="5055221" cy="1517268"/>
            <a:chOff x="1752444" y="2566271"/>
            <a:chExt cx="5055221" cy="1517268"/>
          </a:xfrm>
        </p:grpSpPr>
        <p:sp>
          <p:nvSpPr>
            <p:cNvPr id="11" name="Dreptunghi 10">
              <a:extLst>
                <a:ext uri="{FF2B5EF4-FFF2-40B4-BE49-F238E27FC236}">
                  <a16:creationId xmlns:a16="http://schemas.microsoft.com/office/drawing/2014/main" id="{764BDB1B-0560-0C84-53CC-C18F86C589FD}"/>
                </a:ext>
              </a:extLst>
            </p:cNvPr>
            <p:cNvSpPr/>
            <p:nvPr/>
          </p:nvSpPr>
          <p:spPr>
            <a:xfrm>
              <a:off x="1752444" y="2566271"/>
              <a:ext cx="5055221" cy="15172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setăText 11">
              <a:extLst>
                <a:ext uri="{FF2B5EF4-FFF2-40B4-BE49-F238E27FC236}">
                  <a16:creationId xmlns:a16="http://schemas.microsoft.com/office/drawing/2014/main" id="{B0ADC2DF-818E-9222-E9D8-4D1AE496EEEE}"/>
                </a:ext>
              </a:extLst>
            </p:cNvPr>
            <p:cNvSpPr txBox="1"/>
            <p:nvPr/>
          </p:nvSpPr>
          <p:spPr>
            <a:xfrm>
              <a:off x="1752444" y="2566271"/>
              <a:ext cx="5055221" cy="15172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578" tIns="160578" rIns="160578" bIns="160578" numCol="1" spcCol="1270" anchor="ctr" anchorCtr="0">
              <a:noAutofit/>
            </a:bodyPr>
            <a:lstStyle/>
            <a:p>
              <a:pPr marL="0" lvl="0" indent="0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</p:txBody>
        </p:sp>
      </p:grpSp>
      <p:sp>
        <p:nvSpPr>
          <p:cNvPr id="14" name="CasetăText 13">
            <a:extLst>
              <a:ext uri="{FF2B5EF4-FFF2-40B4-BE49-F238E27FC236}">
                <a16:creationId xmlns:a16="http://schemas.microsoft.com/office/drawing/2014/main" id="{FA1ACA37-CC16-5029-354F-F1D55A8F61B1}"/>
              </a:ext>
            </a:extLst>
          </p:cNvPr>
          <p:cNvSpPr txBox="1"/>
          <p:nvPr/>
        </p:nvSpPr>
        <p:spPr>
          <a:xfrm>
            <a:off x="6095999" y="2816645"/>
            <a:ext cx="5229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Server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gestionare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Bază de d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baze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tooltip="Bază de d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d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Bază de d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relaționale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(RDBMS)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compania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 tooltip="SU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americană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Corp.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interogare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extensia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procedurală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T-SQL.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F834CC5B-FAC4-338C-9B27-10107DD812CD}"/>
              </a:ext>
            </a:extLst>
          </p:cNvPr>
          <p:cNvSpPr txBox="1"/>
          <p:nvPr/>
        </p:nvSpPr>
        <p:spPr>
          <a:xfrm>
            <a:off x="6095999" y="4689441"/>
            <a:ext cx="5229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Limbaj de program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limbaj</a:t>
            </a:r>
            <a:r>
              <a:rPr lang="en-US" b="0" i="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Limbaj de program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Limbaj de program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lang="en-US" b="0" i="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Limbaj de program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Limbaj de program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programare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orientat-obiect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conceput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sfârșitul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anilor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90.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conceput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 un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concurent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 tooltip="Limbajul Ja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limbajul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 tooltip="Limbajul Ja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Java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acesta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C#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derivat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limbajului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programare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9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ine 10" descr="Logo, icon&#10;&#10;Descriere generată automat">
            <a:extLst>
              <a:ext uri="{FF2B5EF4-FFF2-40B4-BE49-F238E27FC236}">
                <a16:creationId xmlns:a16="http://schemas.microsoft.com/office/drawing/2014/main" id="{3607B00A-23F7-A95E-E4E5-D13AABF3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1846957"/>
            <a:ext cx="3557587" cy="5011043"/>
          </a:xfrm>
          <a:prstGeom prst="rect">
            <a:avLst/>
          </a:prstGeom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B69E7AB4-4879-FF84-5813-E85D145E5AC1}"/>
              </a:ext>
            </a:extLst>
          </p:cNvPr>
          <p:cNvSpPr txBox="1"/>
          <p:nvPr/>
        </p:nvSpPr>
        <p:spPr>
          <a:xfrm>
            <a:off x="2262100" y="985463"/>
            <a:ext cx="299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baschet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02B16E99-A6DF-2F1D-F063-824FB022034A}"/>
              </a:ext>
            </a:extLst>
          </p:cNvPr>
          <p:cNvSpPr txBox="1"/>
          <p:nvPr/>
        </p:nvSpPr>
        <p:spPr>
          <a:xfrm>
            <a:off x="821094" y="1520890"/>
            <a:ext cx="60928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Visual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Studio,cu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limbajului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C#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conectat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date din Microsoft SQL Server.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acestei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jucatorii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echipei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id,nume,data_nastere,prenume,post,inaltime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greutate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meciurile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sunt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au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avut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deja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 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meci_id,divizia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data,adverar,invingator,punctele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pot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diferite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precum: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inregistrarea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conectarea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stergerea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adugarea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tabele,cautarea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meciurilor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divizie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afiseaza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inregistrare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29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3F105704-6300-436C-8044-AEA378F33B78}"/>
              </a:ext>
            </a:extLst>
          </p:cNvPr>
          <p:cNvSpPr txBox="1"/>
          <p:nvPr/>
        </p:nvSpPr>
        <p:spPr>
          <a:xfrm>
            <a:off x="561474" y="790272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bazei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date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1D695CA1-D221-82DF-0F31-8F7A6556485F}"/>
              </a:ext>
            </a:extLst>
          </p:cNvPr>
          <p:cNvSpPr txBox="1"/>
          <p:nvPr/>
        </p:nvSpPr>
        <p:spPr>
          <a:xfrm>
            <a:off x="561474" y="1427748"/>
            <a:ext cx="1070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4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tabele:Jucatori,Meciuri,Membri,Users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6EBB58DE-D124-1EA8-9612-192C0358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4" y="1827858"/>
            <a:ext cx="6228508" cy="48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0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65B2242E-7430-139E-3A73-FF16A910B8CF}"/>
              </a:ext>
            </a:extLst>
          </p:cNvPr>
          <p:cNvSpPr txBox="1"/>
          <p:nvPr/>
        </p:nvSpPr>
        <p:spPr>
          <a:xfrm>
            <a:off x="4469438" y="309309"/>
            <a:ext cx="4562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aplicatiei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BB56C781-C803-5BD3-C115-D025BE74FCEC}"/>
              </a:ext>
            </a:extLst>
          </p:cNvPr>
          <p:cNvSpPr txBox="1"/>
          <p:nvPr/>
        </p:nvSpPr>
        <p:spPr>
          <a:xfrm>
            <a:off x="625642" y="894084"/>
            <a:ext cx="384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1.Conectare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Inregistrare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20C314A-F46D-5F4E-C3B3-D6C671F2126C}"/>
              </a:ext>
            </a:extLst>
          </p:cNvPr>
          <p:cNvSpPr txBox="1"/>
          <p:nvPr/>
        </p:nvSpPr>
        <p:spPr>
          <a:xfrm>
            <a:off x="625642" y="1464256"/>
            <a:ext cx="1034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apasarea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conectare,unde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parola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daca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deja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creat.Daca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inregistrare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duce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contact,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parola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present un checkbox care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vizibilitatea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parolei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9E3D4F-33F2-58FE-56C5-10799FD9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58" y="2912185"/>
            <a:ext cx="5333942" cy="326753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CE411027-0AC2-0640-F23B-90E33315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74" y="2912185"/>
            <a:ext cx="5427667" cy="32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B26AAD4A-28BA-1373-88B9-B790823439D3}"/>
              </a:ext>
            </a:extLst>
          </p:cNvPr>
          <p:cNvSpPr txBox="1"/>
          <p:nvPr/>
        </p:nvSpPr>
        <p:spPr>
          <a:xfrm>
            <a:off x="205273" y="541175"/>
            <a:ext cx="284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2.Meniul principal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D88B1311-C1E8-5AA4-4048-6332C4F1EBE8}"/>
              </a:ext>
            </a:extLst>
          </p:cNvPr>
          <p:cNvSpPr txBox="1"/>
          <p:nvPr/>
        </p:nvSpPr>
        <p:spPr>
          <a:xfrm>
            <a:off x="270588" y="1268963"/>
            <a:ext cx="5663681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alcătuit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9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butoane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se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află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dreaptă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sus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scopul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acțiuni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asupra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paginii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minimizare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maximizare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închidere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stânga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sus se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află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are ca imagine logo-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aplicației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scopul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reveni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orice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moment la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 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stânga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jos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deconectare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care ne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trimite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către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etapa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conectării</a:t>
            </a:r>
            <a:endParaRPr lang="en-GB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butoane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așezate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altul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care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reprezintă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submeniurile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aplicației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AD634C5D-07C2-72BF-BCF0-7D48B6A6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69" y="3067282"/>
            <a:ext cx="6296663" cy="37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885EBA10-6750-7922-8F72-85C6C5F21256}"/>
              </a:ext>
            </a:extLst>
          </p:cNvPr>
          <p:cNvSpPr txBox="1"/>
          <p:nvPr/>
        </p:nvSpPr>
        <p:spPr>
          <a:xfrm>
            <a:off x="438539" y="466531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3.Jucatori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F42E49BA-BEC0-336F-F021-CCD18B57CC89}"/>
              </a:ext>
            </a:extLst>
          </p:cNvPr>
          <p:cNvSpPr txBox="1"/>
          <p:nvPr/>
        </p:nvSpPr>
        <p:spPr>
          <a:xfrm>
            <a:off x="438539" y="1203158"/>
            <a:ext cx="3973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afiseaza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jucatorii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baschet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BC Steaua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Bucuresti.Detaliile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-un text box.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Adauga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deschide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adaugam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jucator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deja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BDFC2D-1BEE-5195-342B-D7AD5FFA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83" y="2759511"/>
            <a:ext cx="6856417" cy="4098489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AF4CCCA-81EE-DD23-A045-CF810B7C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85" y="4098489"/>
            <a:ext cx="2970698" cy="27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E5F8CCC8-BD89-3B37-A6BE-4F60E99276BD}"/>
              </a:ext>
            </a:extLst>
          </p:cNvPr>
          <p:cNvSpPr txBox="1"/>
          <p:nvPr/>
        </p:nvSpPr>
        <p:spPr>
          <a:xfrm>
            <a:off x="465221" y="368968"/>
            <a:ext cx="163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4.Meciuri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A4CDCA94-EEFD-E7EE-C170-9162CFDD0103}"/>
              </a:ext>
            </a:extLst>
          </p:cNvPr>
          <p:cNvSpPr txBox="1"/>
          <p:nvPr/>
        </p:nvSpPr>
        <p:spPr>
          <a:xfrm>
            <a:off x="625642" y="1122947"/>
            <a:ext cx="4796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meciurile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afisare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DataGridView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Dupa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completeaza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campurile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Adauga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care introduce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table.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schimba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table pe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orice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are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acelasi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efect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Jucatori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Butonul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deschide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divizie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A57F3DF-FBED-4BD0-5F9C-70B13890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47" y="3337609"/>
            <a:ext cx="5887453" cy="3558878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CF8010EA-831A-A5D0-DC87-8FD4C274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240" y="0"/>
            <a:ext cx="5016759" cy="33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5700E735-6CD8-0597-28BB-6472EE4BC0AF}"/>
              </a:ext>
            </a:extLst>
          </p:cNvPr>
          <p:cNvSpPr txBox="1"/>
          <p:nvPr/>
        </p:nvSpPr>
        <p:spPr>
          <a:xfrm>
            <a:off x="529390" y="449179"/>
            <a:ext cx="1443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5.Users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473E959A-0B6B-36A5-19CA-CA99C216799C}"/>
              </a:ext>
            </a:extLst>
          </p:cNvPr>
          <p:cNvSpPr txBox="1"/>
          <p:nvPr/>
        </p:nvSpPr>
        <p:spPr>
          <a:xfrm>
            <a:off x="529390" y="1302967"/>
            <a:ext cx="42351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Fereastra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laboratoare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design.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omul care tine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meciurilor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le introduce 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tabelul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Meciuri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adaugi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stergi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user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deja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32A5ABA-15F7-5826-E147-058FFEAD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92" y="2951747"/>
            <a:ext cx="6466208" cy="39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5478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857</Words>
  <Application>Microsoft Office PowerPoint</Application>
  <PresentationFormat>Ecran lat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Temă Office</vt:lpstr>
      <vt:lpstr>ECHIPAMENTE  AUDIO-VIDEO 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ECHIPAMENTE  AUDIO-VIDEO </dc:title>
  <dc:creator>POPA A.V. FLORIN-VALENTIN</dc:creator>
  <cp:lastModifiedBy>POPA A.V. FLORIN-VALENTIN</cp:lastModifiedBy>
  <cp:revision>6</cp:revision>
  <dcterms:created xsi:type="dcterms:W3CDTF">2023-01-18T11:50:48Z</dcterms:created>
  <dcterms:modified xsi:type="dcterms:W3CDTF">2023-01-18T22:53:23Z</dcterms:modified>
</cp:coreProperties>
</file>